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5" r:id="rId1"/>
  </p:sldMasterIdLst>
  <p:notesMasterIdLst>
    <p:notesMasterId r:id="rId13"/>
  </p:notesMasterIdLst>
  <p:sldIdLst>
    <p:sldId id="256" r:id="rId2"/>
    <p:sldId id="259" r:id="rId3"/>
    <p:sldId id="261" r:id="rId4"/>
    <p:sldId id="260" r:id="rId5"/>
    <p:sldId id="262" r:id="rId6"/>
    <p:sldId id="263" r:id="rId7"/>
    <p:sldId id="271" r:id="rId8"/>
    <p:sldId id="274" r:id="rId9"/>
    <p:sldId id="281" r:id="rId10"/>
    <p:sldId id="287" r:id="rId11"/>
    <p:sldId id="285" r:id="rId12"/>
  </p:sldIdLst>
  <p:sldSz cx="9144000" cy="6858000" type="screen4x3"/>
  <p:notesSz cx="6858000" cy="9144000"/>
  <p:defaultTextStyle>
    <a:defPPr>
      <a:defRPr lang="th-TH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CC99"/>
    <a:srgbClr val="FFFF99"/>
    <a:srgbClr val="FF99FF"/>
    <a:srgbClr val="0000FF"/>
    <a:srgbClr val="FF0000"/>
    <a:srgbClr val="FCF114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4" autoAdjust="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E6D43C-C282-40CC-BF8F-7A4F267E98AE}" type="doc">
      <dgm:prSet loTypeId="urn:microsoft.com/office/officeart/2005/8/layout/orgChart1" loCatId="hierarchy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th-TH"/>
        </a:p>
      </dgm:t>
    </dgm:pt>
    <dgm:pt modelId="{0A9E06FD-40B1-41C2-9A5C-0C8D96956624}">
      <dgm:prSet phldrT="[ข้อความ]"/>
      <dgm:spPr/>
      <dgm:t>
        <a:bodyPr/>
        <a:lstStyle/>
        <a:p>
          <a:r>
            <a:rPr lang="th-TH" dirty="0" smtClean="0">
              <a:latin typeface="TH Baijam" pitchFamily="2" charset="-34"/>
              <a:cs typeface="TH Baijam" pitchFamily="2" charset="-34"/>
            </a:rPr>
            <a:t>ชื่อหน่วยงาน</a:t>
          </a:r>
          <a:endParaRPr lang="th-TH" dirty="0">
            <a:latin typeface="TH Baijam" pitchFamily="2" charset="-34"/>
            <a:cs typeface="TH Baijam" pitchFamily="2" charset="-34"/>
          </a:endParaRPr>
        </a:p>
      </dgm:t>
    </dgm:pt>
    <dgm:pt modelId="{EDBDE224-1BB8-4ABF-92EB-C01B167B52EF}" type="parTrans" cxnId="{F07723E4-DAB8-48AC-A8B8-1A032E43E03A}">
      <dgm:prSet/>
      <dgm:spPr/>
      <dgm:t>
        <a:bodyPr/>
        <a:lstStyle/>
        <a:p>
          <a:endParaRPr lang="th-TH"/>
        </a:p>
      </dgm:t>
    </dgm:pt>
    <dgm:pt modelId="{C1D1978B-A4CF-42CC-9348-76E9384077CB}" type="sibTrans" cxnId="{F07723E4-DAB8-48AC-A8B8-1A032E43E03A}">
      <dgm:prSet/>
      <dgm:spPr/>
      <dgm:t>
        <a:bodyPr/>
        <a:lstStyle/>
        <a:p>
          <a:endParaRPr lang="th-TH"/>
        </a:p>
      </dgm:t>
    </dgm:pt>
    <dgm:pt modelId="{43FED440-00E4-4939-8ED4-43D3187D7760}">
      <dgm:prSet phldrT="[ข้อความ]"/>
      <dgm:spPr/>
      <dgm:t>
        <a:bodyPr/>
        <a:lstStyle/>
        <a:p>
          <a:r>
            <a:rPr lang="th-TH" dirty="0" smtClean="0">
              <a:latin typeface="TH Baijam" pitchFamily="2" charset="-34"/>
              <a:cs typeface="TH Baijam" pitchFamily="2" charset="-34"/>
            </a:rPr>
            <a:t>ฝ่าย...</a:t>
          </a:r>
          <a:endParaRPr lang="th-TH" dirty="0">
            <a:latin typeface="TH Baijam" pitchFamily="2" charset="-34"/>
            <a:cs typeface="TH Baijam" pitchFamily="2" charset="-34"/>
          </a:endParaRPr>
        </a:p>
      </dgm:t>
    </dgm:pt>
    <dgm:pt modelId="{485AF0F1-66B2-4568-A15D-AE5807DA0CDE}" type="parTrans" cxnId="{15B30B2D-23C0-4612-B51E-59692C05ECED}">
      <dgm:prSet/>
      <dgm:spPr/>
      <dgm:t>
        <a:bodyPr/>
        <a:lstStyle/>
        <a:p>
          <a:endParaRPr lang="th-TH"/>
        </a:p>
      </dgm:t>
    </dgm:pt>
    <dgm:pt modelId="{963A3668-DB73-448C-B4C1-3FDBFBD7DE41}" type="sibTrans" cxnId="{15B30B2D-23C0-4612-B51E-59692C05ECED}">
      <dgm:prSet/>
      <dgm:spPr/>
      <dgm:t>
        <a:bodyPr/>
        <a:lstStyle/>
        <a:p>
          <a:endParaRPr lang="th-TH"/>
        </a:p>
      </dgm:t>
    </dgm:pt>
    <dgm:pt modelId="{27412616-6692-477C-B25B-74D40E37272A}">
      <dgm:prSet phldrT="[ข้อความ]"/>
      <dgm:spPr/>
      <dgm:t>
        <a:bodyPr/>
        <a:lstStyle/>
        <a:p>
          <a:r>
            <a:rPr lang="th-TH" dirty="0" smtClean="0">
              <a:latin typeface="TH Baijam" pitchFamily="2" charset="-34"/>
              <a:cs typeface="TH Baijam" pitchFamily="2" charset="-34"/>
            </a:rPr>
            <a:t>ฝ่าย...</a:t>
          </a:r>
          <a:endParaRPr lang="th-TH" dirty="0">
            <a:latin typeface="TH Baijam" pitchFamily="2" charset="-34"/>
            <a:cs typeface="TH Baijam" pitchFamily="2" charset="-34"/>
          </a:endParaRPr>
        </a:p>
      </dgm:t>
    </dgm:pt>
    <dgm:pt modelId="{AE1345FD-4656-414C-9EE9-88AFAAA1E63C}" type="parTrans" cxnId="{1C963467-733D-46E9-BBD4-4268B5BF98FA}">
      <dgm:prSet/>
      <dgm:spPr/>
      <dgm:t>
        <a:bodyPr/>
        <a:lstStyle/>
        <a:p>
          <a:endParaRPr lang="th-TH"/>
        </a:p>
      </dgm:t>
    </dgm:pt>
    <dgm:pt modelId="{794B1597-4128-4053-BF70-98223961D42E}" type="sibTrans" cxnId="{1C963467-733D-46E9-BBD4-4268B5BF98FA}">
      <dgm:prSet/>
      <dgm:spPr/>
      <dgm:t>
        <a:bodyPr/>
        <a:lstStyle/>
        <a:p>
          <a:endParaRPr lang="th-TH"/>
        </a:p>
      </dgm:t>
    </dgm:pt>
    <dgm:pt modelId="{44954B2F-FE7A-4CBA-91F2-4450CAAD020F}">
      <dgm:prSet phldrT="[ข้อความ]"/>
      <dgm:spPr/>
      <dgm:t>
        <a:bodyPr/>
        <a:lstStyle/>
        <a:p>
          <a:r>
            <a:rPr lang="th-TH" dirty="0" smtClean="0">
              <a:latin typeface="TH Baijam" pitchFamily="2" charset="-34"/>
              <a:cs typeface="TH Baijam" pitchFamily="2" charset="-34"/>
            </a:rPr>
            <a:t>ฝ่าย...</a:t>
          </a:r>
          <a:endParaRPr lang="th-TH" dirty="0">
            <a:latin typeface="TH Baijam" pitchFamily="2" charset="-34"/>
            <a:cs typeface="TH Baijam" pitchFamily="2" charset="-34"/>
          </a:endParaRPr>
        </a:p>
      </dgm:t>
    </dgm:pt>
    <dgm:pt modelId="{ED5960F6-5831-4E28-B84B-793915798E15}" type="parTrans" cxnId="{C99044E8-E9AD-4E19-B5B9-BB7234DD4A10}">
      <dgm:prSet/>
      <dgm:spPr/>
      <dgm:t>
        <a:bodyPr/>
        <a:lstStyle/>
        <a:p>
          <a:endParaRPr lang="th-TH"/>
        </a:p>
      </dgm:t>
    </dgm:pt>
    <dgm:pt modelId="{71654839-FD86-45B6-AC5C-4CF6B6B93426}" type="sibTrans" cxnId="{C99044E8-E9AD-4E19-B5B9-BB7234DD4A10}">
      <dgm:prSet/>
      <dgm:spPr/>
      <dgm:t>
        <a:bodyPr/>
        <a:lstStyle/>
        <a:p>
          <a:endParaRPr lang="th-TH"/>
        </a:p>
      </dgm:t>
    </dgm:pt>
    <dgm:pt modelId="{C0F302B5-345D-426B-A29E-E72A3DAB3A8F}" type="pres">
      <dgm:prSet presAssocID="{F0E6D43C-C282-40CC-BF8F-7A4F267E98A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h-TH"/>
        </a:p>
      </dgm:t>
    </dgm:pt>
    <dgm:pt modelId="{8C2EC4F8-CDB5-486E-874A-96F1F30A617D}" type="pres">
      <dgm:prSet presAssocID="{0A9E06FD-40B1-41C2-9A5C-0C8D96956624}" presName="hierRoot1" presStyleCnt="0">
        <dgm:presLayoutVars>
          <dgm:hierBranch val="init"/>
        </dgm:presLayoutVars>
      </dgm:prSet>
      <dgm:spPr/>
    </dgm:pt>
    <dgm:pt modelId="{C6536703-7409-4A31-A5BA-FFEC517ACCE8}" type="pres">
      <dgm:prSet presAssocID="{0A9E06FD-40B1-41C2-9A5C-0C8D96956624}" presName="rootComposite1" presStyleCnt="0"/>
      <dgm:spPr/>
    </dgm:pt>
    <dgm:pt modelId="{D3AF9439-038C-4466-A8F7-9AC020783BE2}" type="pres">
      <dgm:prSet presAssocID="{0A9E06FD-40B1-41C2-9A5C-0C8D9695662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CFCBE36C-87A8-4167-8F02-12DF8D986E86}" type="pres">
      <dgm:prSet presAssocID="{0A9E06FD-40B1-41C2-9A5C-0C8D96956624}" presName="rootConnector1" presStyleLbl="node1" presStyleIdx="0" presStyleCnt="0"/>
      <dgm:spPr/>
      <dgm:t>
        <a:bodyPr/>
        <a:lstStyle/>
        <a:p>
          <a:endParaRPr lang="th-TH"/>
        </a:p>
      </dgm:t>
    </dgm:pt>
    <dgm:pt modelId="{957BDEB1-CB4C-4297-AD5C-45A292C0E1DA}" type="pres">
      <dgm:prSet presAssocID="{0A9E06FD-40B1-41C2-9A5C-0C8D96956624}" presName="hierChild2" presStyleCnt="0"/>
      <dgm:spPr/>
    </dgm:pt>
    <dgm:pt modelId="{9023D7F3-4885-42E7-B0E4-4CA73D30A70B}" type="pres">
      <dgm:prSet presAssocID="{485AF0F1-66B2-4568-A15D-AE5807DA0CDE}" presName="Name37" presStyleLbl="parChTrans1D2" presStyleIdx="0" presStyleCnt="3"/>
      <dgm:spPr/>
      <dgm:t>
        <a:bodyPr/>
        <a:lstStyle/>
        <a:p>
          <a:endParaRPr lang="th-TH"/>
        </a:p>
      </dgm:t>
    </dgm:pt>
    <dgm:pt modelId="{B537BA06-B4F1-47E6-B7B2-A2FAF1751674}" type="pres">
      <dgm:prSet presAssocID="{43FED440-00E4-4939-8ED4-43D3187D7760}" presName="hierRoot2" presStyleCnt="0">
        <dgm:presLayoutVars>
          <dgm:hierBranch val="init"/>
        </dgm:presLayoutVars>
      </dgm:prSet>
      <dgm:spPr/>
    </dgm:pt>
    <dgm:pt modelId="{53F3DA6B-F984-4D2A-A70A-B689334E0E46}" type="pres">
      <dgm:prSet presAssocID="{43FED440-00E4-4939-8ED4-43D3187D7760}" presName="rootComposite" presStyleCnt="0"/>
      <dgm:spPr/>
    </dgm:pt>
    <dgm:pt modelId="{C84B8139-505B-43A2-B969-AAD738E26701}" type="pres">
      <dgm:prSet presAssocID="{43FED440-00E4-4939-8ED4-43D3187D7760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B8D84F9B-86B0-4867-90C4-C3343D0270D7}" type="pres">
      <dgm:prSet presAssocID="{43FED440-00E4-4939-8ED4-43D3187D7760}" presName="rootConnector" presStyleLbl="node2" presStyleIdx="0" presStyleCnt="3"/>
      <dgm:spPr/>
      <dgm:t>
        <a:bodyPr/>
        <a:lstStyle/>
        <a:p>
          <a:endParaRPr lang="th-TH"/>
        </a:p>
      </dgm:t>
    </dgm:pt>
    <dgm:pt modelId="{03855E5C-5A6F-4914-9F6B-96A51C7D3D56}" type="pres">
      <dgm:prSet presAssocID="{43FED440-00E4-4939-8ED4-43D3187D7760}" presName="hierChild4" presStyleCnt="0"/>
      <dgm:spPr/>
    </dgm:pt>
    <dgm:pt modelId="{76799301-902A-4E76-ADB9-655776EED517}" type="pres">
      <dgm:prSet presAssocID="{43FED440-00E4-4939-8ED4-43D3187D7760}" presName="hierChild5" presStyleCnt="0"/>
      <dgm:spPr/>
    </dgm:pt>
    <dgm:pt modelId="{775F881B-FAB8-4B35-B849-BA4062811411}" type="pres">
      <dgm:prSet presAssocID="{AE1345FD-4656-414C-9EE9-88AFAAA1E63C}" presName="Name37" presStyleLbl="parChTrans1D2" presStyleIdx="1" presStyleCnt="3"/>
      <dgm:spPr/>
      <dgm:t>
        <a:bodyPr/>
        <a:lstStyle/>
        <a:p>
          <a:endParaRPr lang="th-TH"/>
        </a:p>
      </dgm:t>
    </dgm:pt>
    <dgm:pt modelId="{44EDDA2D-121F-4E58-A990-E73BF2AC4443}" type="pres">
      <dgm:prSet presAssocID="{27412616-6692-477C-B25B-74D40E37272A}" presName="hierRoot2" presStyleCnt="0">
        <dgm:presLayoutVars>
          <dgm:hierBranch val="init"/>
        </dgm:presLayoutVars>
      </dgm:prSet>
      <dgm:spPr/>
    </dgm:pt>
    <dgm:pt modelId="{D3AB7BBC-C62B-4609-AD9D-8470864512BC}" type="pres">
      <dgm:prSet presAssocID="{27412616-6692-477C-B25B-74D40E37272A}" presName="rootComposite" presStyleCnt="0"/>
      <dgm:spPr/>
    </dgm:pt>
    <dgm:pt modelId="{C13F2BE6-3814-4A09-9F46-6650B5C89680}" type="pres">
      <dgm:prSet presAssocID="{27412616-6692-477C-B25B-74D40E37272A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5977269F-6B30-4284-B128-466925405CD4}" type="pres">
      <dgm:prSet presAssocID="{27412616-6692-477C-B25B-74D40E37272A}" presName="rootConnector" presStyleLbl="node2" presStyleIdx="1" presStyleCnt="3"/>
      <dgm:spPr/>
      <dgm:t>
        <a:bodyPr/>
        <a:lstStyle/>
        <a:p>
          <a:endParaRPr lang="th-TH"/>
        </a:p>
      </dgm:t>
    </dgm:pt>
    <dgm:pt modelId="{BC3161D0-8A11-49CC-9F7E-3DD3513CC4D8}" type="pres">
      <dgm:prSet presAssocID="{27412616-6692-477C-B25B-74D40E37272A}" presName="hierChild4" presStyleCnt="0"/>
      <dgm:spPr/>
    </dgm:pt>
    <dgm:pt modelId="{6B5C1680-7845-4DFD-B913-3EB44FB65D83}" type="pres">
      <dgm:prSet presAssocID="{27412616-6692-477C-B25B-74D40E37272A}" presName="hierChild5" presStyleCnt="0"/>
      <dgm:spPr/>
    </dgm:pt>
    <dgm:pt modelId="{7A4C0D4C-5AAE-4575-A10B-AD68362B8AED}" type="pres">
      <dgm:prSet presAssocID="{ED5960F6-5831-4E28-B84B-793915798E15}" presName="Name37" presStyleLbl="parChTrans1D2" presStyleIdx="2" presStyleCnt="3"/>
      <dgm:spPr/>
      <dgm:t>
        <a:bodyPr/>
        <a:lstStyle/>
        <a:p>
          <a:endParaRPr lang="th-TH"/>
        </a:p>
      </dgm:t>
    </dgm:pt>
    <dgm:pt modelId="{0191650D-E058-4FF7-96DD-F5303C1ED32F}" type="pres">
      <dgm:prSet presAssocID="{44954B2F-FE7A-4CBA-91F2-4450CAAD020F}" presName="hierRoot2" presStyleCnt="0">
        <dgm:presLayoutVars>
          <dgm:hierBranch val="init"/>
        </dgm:presLayoutVars>
      </dgm:prSet>
      <dgm:spPr/>
    </dgm:pt>
    <dgm:pt modelId="{78C2C445-CB1D-45F1-A56E-5E52BE632927}" type="pres">
      <dgm:prSet presAssocID="{44954B2F-FE7A-4CBA-91F2-4450CAAD020F}" presName="rootComposite" presStyleCnt="0"/>
      <dgm:spPr/>
    </dgm:pt>
    <dgm:pt modelId="{EAA3DA97-4CFD-4E15-92D4-599A2F972E86}" type="pres">
      <dgm:prSet presAssocID="{44954B2F-FE7A-4CBA-91F2-4450CAAD020F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386B1C13-8A4A-429A-97FA-34F6404E6A82}" type="pres">
      <dgm:prSet presAssocID="{44954B2F-FE7A-4CBA-91F2-4450CAAD020F}" presName="rootConnector" presStyleLbl="node2" presStyleIdx="2" presStyleCnt="3"/>
      <dgm:spPr/>
      <dgm:t>
        <a:bodyPr/>
        <a:lstStyle/>
        <a:p>
          <a:endParaRPr lang="th-TH"/>
        </a:p>
      </dgm:t>
    </dgm:pt>
    <dgm:pt modelId="{56DFC1AD-AA3B-44E4-9A25-BE334BBEC1B8}" type="pres">
      <dgm:prSet presAssocID="{44954B2F-FE7A-4CBA-91F2-4450CAAD020F}" presName="hierChild4" presStyleCnt="0"/>
      <dgm:spPr/>
    </dgm:pt>
    <dgm:pt modelId="{E1A0385C-1BCD-4923-8666-EE8A3B34D20F}" type="pres">
      <dgm:prSet presAssocID="{44954B2F-FE7A-4CBA-91F2-4450CAAD020F}" presName="hierChild5" presStyleCnt="0"/>
      <dgm:spPr/>
    </dgm:pt>
    <dgm:pt modelId="{576CC2DD-7351-4F48-88A2-3955C0568BC9}" type="pres">
      <dgm:prSet presAssocID="{0A9E06FD-40B1-41C2-9A5C-0C8D96956624}" presName="hierChild3" presStyleCnt="0"/>
      <dgm:spPr/>
    </dgm:pt>
  </dgm:ptLst>
  <dgm:cxnLst>
    <dgm:cxn modelId="{F07723E4-DAB8-48AC-A8B8-1A032E43E03A}" srcId="{F0E6D43C-C282-40CC-BF8F-7A4F267E98AE}" destId="{0A9E06FD-40B1-41C2-9A5C-0C8D96956624}" srcOrd="0" destOrd="0" parTransId="{EDBDE224-1BB8-4ABF-92EB-C01B167B52EF}" sibTransId="{C1D1978B-A4CF-42CC-9348-76E9384077CB}"/>
    <dgm:cxn modelId="{C99044E8-E9AD-4E19-B5B9-BB7234DD4A10}" srcId="{0A9E06FD-40B1-41C2-9A5C-0C8D96956624}" destId="{44954B2F-FE7A-4CBA-91F2-4450CAAD020F}" srcOrd="2" destOrd="0" parTransId="{ED5960F6-5831-4E28-B84B-793915798E15}" sibTransId="{71654839-FD86-45B6-AC5C-4CF6B6B93426}"/>
    <dgm:cxn modelId="{94A87A79-187C-4241-80F7-8D552B905DE3}" type="presOf" srcId="{0A9E06FD-40B1-41C2-9A5C-0C8D96956624}" destId="{D3AF9439-038C-4466-A8F7-9AC020783BE2}" srcOrd="0" destOrd="0" presId="urn:microsoft.com/office/officeart/2005/8/layout/orgChart1"/>
    <dgm:cxn modelId="{15B30B2D-23C0-4612-B51E-59692C05ECED}" srcId="{0A9E06FD-40B1-41C2-9A5C-0C8D96956624}" destId="{43FED440-00E4-4939-8ED4-43D3187D7760}" srcOrd="0" destOrd="0" parTransId="{485AF0F1-66B2-4568-A15D-AE5807DA0CDE}" sibTransId="{963A3668-DB73-448C-B4C1-3FDBFBD7DE41}"/>
    <dgm:cxn modelId="{07693EA0-41F4-4053-B5B9-73D1237741A8}" type="presOf" srcId="{F0E6D43C-C282-40CC-BF8F-7A4F267E98AE}" destId="{C0F302B5-345D-426B-A29E-E72A3DAB3A8F}" srcOrd="0" destOrd="0" presId="urn:microsoft.com/office/officeart/2005/8/layout/orgChart1"/>
    <dgm:cxn modelId="{C10E02D8-9850-44E2-87D8-E9B792C36185}" type="presOf" srcId="{27412616-6692-477C-B25B-74D40E37272A}" destId="{C13F2BE6-3814-4A09-9F46-6650B5C89680}" srcOrd="0" destOrd="0" presId="urn:microsoft.com/office/officeart/2005/8/layout/orgChart1"/>
    <dgm:cxn modelId="{483FC7BA-2D6A-4863-9B92-99F3BFECF715}" type="presOf" srcId="{43FED440-00E4-4939-8ED4-43D3187D7760}" destId="{C84B8139-505B-43A2-B969-AAD738E26701}" srcOrd="0" destOrd="0" presId="urn:microsoft.com/office/officeart/2005/8/layout/orgChart1"/>
    <dgm:cxn modelId="{08C57DEF-5651-4D55-B3AD-08E6FB8E42A7}" type="presOf" srcId="{AE1345FD-4656-414C-9EE9-88AFAAA1E63C}" destId="{775F881B-FAB8-4B35-B849-BA4062811411}" srcOrd="0" destOrd="0" presId="urn:microsoft.com/office/officeart/2005/8/layout/orgChart1"/>
    <dgm:cxn modelId="{FB5DBDC3-CA31-41EC-9BA6-CDE9C7A1EB9E}" type="presOf" srcId="{44954B2F-FE7A-4CBA-91F2-4450CAAD020F}" destId="{386B1C13-8A4A-429A-97FA-34F6404E6A82}" srcOrd="1" destOrd="0" presId="urn:microsoft.com/office/officeart/2005/8/layout/orgChart1"/>
    <dgm:cxn modelId="{54635B90-156D-4038-9955-493D7A882A40}" type="presOf" srcId="{44954B2F-FE7A-4CBA-91F2-4450CAAD020F}" destId="{EAA3DA97-4CFD-4E15-92D4-599A2F972E86}" srcOrd="0" destOrd="0" presId="urn:microsoft.com/office/officeart/2005/8/layout/orgChart1"/>
    <dgm:cxn modelId="{1C963467-733D-46E9-BBD4-4268B5BF98FA}" srcId="{0A9E06FD-40B1-41C2-9A5C-0C8D96956624}" destId="{27412616-6692-477C-B25B-74D40E37272A}" srcOrd="1" destOrd="0" parTransId="{AE1345FD-4656-414C-9EE9-88AFAAA1E63C}" sibTransId="{794B1597-4128-4053-BF70-98223961D42E}"/>
    <dgm:cxn modelId="{5A326EAC-D10F-4EE5-B7AF-28ABD7C77EF1}" type="presOf" srcId="{0A9E06FD-40B1-41C2-9A5C-0C8D96956624}" destId="{CFCBE36C-87A8-4167-8F02-12DF8D986E86}" srcOrd="1" destOrd="0" presId="urn:microsoft.com/office/officeart/2005/8/layout/orgChart1"/>
    <dgm:cxn modelId="{61A07A9E-36C1-4239-A96F-894564EF9F93}" type="presOf" srcId="{ED5960F6-5831-4E28-B84B-793915798E15}" destId="{7A4C0D4C-5AAE-4575-A10B-AD68362B8AED}" srcOrd="0" destOrd="0" presId="urn:microsoft.com/office/officeart/2005/8/layout/orgChart1"/>
    <dgm:cxn modelId="{FAF73F0F-874F-4391-AD9F-50EE0DCBB4DE}" type="presOf" srcId="{43FED440-00E4-4939-8ED4-43D3187D7760}" destId="{B8D84F9B-86B0-4867-90C4-C3343D0270D7}" srcOrd="1" destOrd="0" presId="urn:microsoft.com/office/officeart/2005/8/layout/orgChart1"/>
    <dgm:cxn modelId="{EDED4E44-A076-441C-8746-82455761E774}" type="presOf" srcId="{27412616-6692-477C-B25B-74D40E37272A}" destId="{5977269F-6B30-4284-B128-466925405CD4}" srcOrd="1" destOrd="0" presId="urn:microsoft.com/office/officeart/2005/8/layout/orgChart1"/>
    <dgm:cxn modelId="{D6640F06-04F4-4F1A-9B1D-FB2AD1F047DB}" type="presOf" srcId="{485AF0F1-66B2-4568-A15D-AE5807DA0CDE}" destId="{9023D7F3-4885-42E7-B0E4-4CA73D30A70B}" srcOrd="0" destOrd="0" presId="urn:microsoft.com/office/officeart/2005/8/layout/orgChart1"/>
    <dgm:cxn modelId="{F30332FF-9F7F-4A9F-BB37-C4EF44B78142}" type="presParOf" srcId="{C0F302B5-345D-426B-A29E-E72A3DAB3A8F}" destId="{8C2EC4F8-CDB5-486E-874A-96F1F30A617D}" srcOrd="0" destOrd="0" presId="urn:microsoft.com/office/officeart/2005/8/layout/orgChart1"/>
    <dgm:cxn modelId="{2BEE7975-AA5E-4B84-BB87-802C6669DB4C}" type="presParOf" srcId="{8C2EC4F8-CDB5-486E-874A-96F1F30A617D}" destId="{C6536703-7409-4A31-A5BA-FFEC517ACCE8}" srcOrd="0" destOrd="0" presId="urn:microsoft.com/office/officeart/2005/8/layout/orgChart1"/>
    <dgm:cxn modelId="{0113BD2B-315B-4B4B-B549-C89202605AEC}" type="presParOf" srcId="{C6536703-7409-4A31-A5BA-FFEC517ACCE8}" destId="{D3AF9439-038C-4466-A8F7-9AC020783BE2}" srcOrd="0" destOrd="0" presId="urn:microsoft.com/office/officeart/2005/8/layout/orgChart1"/>
    <dgm:cxn modelId="{C9CCD30B-6C5F-4349-82A0-2CB8E853C538}" type="presParOf" srcId="{C6536703-7409-4A31-A5BA-FFEC517ACCE8}" destId="{CFCBE36C-87A8-4167-8F02-12DF8D986E86}" srcOrd="1" destOrd="0" presId="urn:microsoft.com/office/officeart/2005/8/layout/orgChart1"/>
    <dgm:cxn modelId="{DCE1AAE4-5D51-43CC-B107-041EC09E1A10}" type="presParOf" srcId="{8C2EC4F8-CDB5-486E-874A-96F1F30A617D}" destId="{957BDEB1-CB4C-4297-AD5C-45A292C0E1DA}" srcOrd="1" destOrd="0" presId="urn:microsoft.com/office/officeart/2005/8/layout/orgChart1"/>
    <dgm:cxn modelId="{F86A6504-EA9E-4006-BE99-10930991CE67}" type="presParOf" srcId="{957BDEB1-CB4C-4297-AD5C-45A292C0E1DA}" destId="{9023D7F3-4885-42E7-B0E4-4CA73D30A70B}" srcOrd="0" destOrd="0" presId="urn:microsoft.com/office/officeart/2005/8/layout/orgChart1"/>
    <dgm:cxn modelId="{484C4E73-D005-4759-B90F-37C5227756BC}" type="presParOf" srcId="{957BDEB1-CB4C-4297-AD5C-45A292C0E1DA}" destId="{B537BA06-B4F1-47E6-B7B2-A2FAF1751674}" srcOrd="1" destOrd="0" presId="urn:microsoft.com/office/officeart/2005/8/layout/orgChart1"/>
    <dgm:cxn modelId="{BC44B12F-D4CB-45D0-A09B-8563E1F9D8F6}" type="presParOf" srcId="{B537BA06-B4F1-47E6-B7B2-A2FAF1751674}" destId="{53F3DA6B-F984-4D2A-A70A-B689334E0E46}" srcOrd="0" destOrd="0" presId="urn:microsoft.com/office/officeart/2005/8/layout/orgChart1"/>
    <dgm:cxn modelId="{283E4D1D-366E-489F-BEC2-BCF62345CCB0}" type="presParOf" srcId="{53F3DA6B-F984-4D2A-A70A-B689334E0E46}" destId="{C84B8139-505B-43A2-B969-AAD738E26701}" srcOrd="0" destOrd="0" presId="urn:microsoft.com/office/officeart/2005/8/layout/orgChart1"/>
    <dgm:cxn modelId="{6D7288D1-BE01-4DBE-A6D1-F179F7D23FDD}" type="presParOf" srcId="{53F3DA6B-F984-4D2A-A70A-B689334E0E46}" destId="{B8D84F9B-86B0-4867-90C4-C3343D0270D7}" srcOrd="1" destOrd="0" presId="urn:microsoft.com/office/officeart/2005/8/layout/orgChart1"/>
    <dgm:cxn modelId="{1BD9CC63-B7E3-442E-93F0-37AF5206A803}" type="presParOf" srcId="{B537BA06-B4F1-47E6-B7B2-A2FAF1751674}" destId="{03855E5C-5A6F-4914-9F6B-96A51C7D3D56}" srcOrd="1" destOrd="0" presId="urn:microsoft.com/office/officeart/2005/8/layout/orgChart1"/>
    <dgm:cxn modelId="{FFA67BC5-366C-443C-89B6-5162513DC813}" type="presParOf" srcId="{B537BA06-B4F1-47E6-B7B2-A2FAF1751674}" destId="{76799301-902A-4E76-ADB9-655776EED517}" srcOrd="2" destOrd="0" presId="urn:microsoft.com/office/officeart/2005/8/layout/orgChart1"/>
    <dgm:cxn modelId="{BCEF5BF4-E861-4A66-B193-99C8D94EA824}" type="presParOf" srcId="{957BDEB1-CB4C-4297-AD5C-45A292C0E1DA}" destId="{775F881B-FAB8-4B35-B849-BA4062811411}" srcOrd="2" destOrd="0" presId="urn:microsoft.com/office/officeart/2005/8/layout/orgChart1"/>
    <dgm:cxn modelId="{836FFD19-52BF-4D64-93FF-B3E189A8D3D7}" type="presParOf" srcId="{957BDEB1-CB4C-4297-AD5C-45A292C0E1DA}" destId="{44EDDA2D-121F-4E58-A990-E73BF2AC4443}" srcOrd="3" destOrd="0" presId="urn:microsoft.com/office/officeart/2005/8/layout/orgChart1"/>
    <dgm:cxn modelId="{FD69851E-F748-4BF1-B3D0-90B701550F4E}" type="presParOf" srcId="{44EDDA2D-121F-4E58-A990-E73BF2AC4443}" destId="{D3AB7BBC-C62B-4609-AD9D-8470864512BC}" srcOrd="0" destOrd="0" presId="urn:microsoft.com/office/officeart/2005/8/layout/orgChart1"/>
    <dgm:cxn modelId="{0F82FE83-161C-436E-92E4-BEA23902CBAB}" type="presParOf" srcId="{D3AB7BBC-C62B-4609-AD9D-8470864512BC}" destId="{C13F2BE6-3814-4A09-9F46-6650B5C89680}" srcOrd="0" destOrd="0" presId="urn:microsoft.com/office/officeart/2005/8/layout/orgChart1"/>
    <dgm:cxn modelId="{04DE6247-7FFA-43F3-9B24-094D7ABDA1DE}" type="presParOf" srcId="{D3AB7BBC-C62B-4609-AD9D-8470864512BC}" destId="{5977269F-6B30-4284-B128-466925405CD4}" srcOrd="1" destOrd="0" presId="urn:microsoft.com/office/officeart/2005/8/layout/orgChart1"/>
    <dgm:cxn modelId="{F9295155-E2CD-477D-B9F5-D04AB5607E7D}" type="presParOf" srcId="{44EDDA2D-121F-4E58-A990-E73BF2AC4443}" destId="{BC3161D0-8A11-49CC-9F7E-3DD3513CC4D8}" srcOrd="1" destOrd="0" presId="urn:microsoft.com/office/officeart/2005/8/layout/orgChart1"/>
    <dgm:cxn modelId="{0CA3FA60-F6A4-491B-9DF7-90048EB1A5F4}" type="presParOf" srcId="{44EDDA2D-121F-4E58-A990-E73BF2AC4443}" destId="{6B5C1680-7845-4DFD-B913-3EB44FB65D83}" srcOrd="2" destOrd="0" presId="urn:microsoft.com/office/officeart/2005/8/layout/orgChart1"/>
    <dgm:cxn modelId="{74F637BE-954A-43CC-8829-574FD3D688C8}" type="presParOf" srcId="{957BDEB1-CB4C-4297-AD5C-45A292C0E1DA}" destId="{7A4C0D4C-5AAE-4575-A10B-AD68362B8AED}" srcOrd="4" destOrd="0" presId="urn:microsoft.com/office/officeart/2005/8/layout/orgChart1"/>
    <dgm:cxn modelId="{D0FCB289-C633-48BE-B97B-B52A823AA216}" type="presParOf" srcId="{957BDEB1-CB4C-4297-AD5C-45A292C0E1DA}" destId="{0191650D-E058-4FF7-96DD-F5303C1ED32F}" srcOrd="5" destOrd="0" presId="urn:microsoft.com/office/officeart/2005/8/layout/orgChart1"/>
    <dgm:cxn modelId="{D1B1506D-BD3F-41DD-A543-C9BAE16D2E8C}" type="presParOf" srcId="{0191650D-E058-4FF7-96DD-F5303C1ED32F}" destId="{78C2C445-CB1D-45F1-A56E-5E52BE632927}" srcOrd="0" destOrd="0" presId="urn:microsoft.com/office/officeart/2005/8/layout/orgChart1"/>
    <dgm:cxn modelId="{6E5985CD-4370-446E-9829-1B5152DA5C71}" type="presParOf" srcId="{78C2C445-CB1D-45F1-A56E-5E52BE632927}" destId="{EAA3DA97-4CFD-4E15-92D4-599A2F972E86}" srcOrd="0" destOrd="0" presId="urn:microsoft.com/office/officeart/2005/8/layout/orgChart1"/>
    <dgm:cxn modelId="{7309A7DD-4275-44F6-86C0-83F98890822C}" type="presParOf" srcId="{78C2C445-CB1D-45F1-A56E-5E52BE632927}" destId="{386B1C13-8A4A-429A-97FA-34F6404E6A82}" srcOrd="1" destOrd="0" presId="urn:microsoft.com/office/officeart/2005/8/layout/orgChart1"/>
    <dgm:cxn modelId="{7481EB3D-59AD-43E3-9864-544185253E0E}" type="presParOf" srcId="{0191650D-E058-4FF7-96DD-F5303C1ED32F}" destId="{56DFC1AD-AA3B-44E4-9A25-BE334BBEC1B8}" srcOrd="1" destOrd="0" presId="urn:microsoft.com/office/officeart/2005/8/layout/orgChart1"/>
    <dgm:cxn modelId="{6875DA80-4BC6-4676-8524-3BD801E07223}" type="presParOf" srcId="{0191650D-E058-4FF7-96DD-F5303C1ED32F}" destId="{E1A0385C-1BCD-4923-8666-EE8A3B34D20F}" srcOrd="2" destOrd="0" presId="urn:microsoft.com/office/officeart/2005/8/layout/orgChart1"/>
    <dgm:cxn modelId="{D16C0381-D5A8-4E7E-B991-5E26CC423024}" type="presParOf" srcId="{8C2EC4F8-CDB5-486E-874A-96F1F30A617D}" destId="{576CC2DD-7351-4F48-88A2-3955C0568BC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4C0D4C-5AAE-4575-A10B-AD68362B8AED}">
      <dsp:nvSpPr>
        <dsp:cNvPr id="0" name=""/>
        <dsp:cNvSpPr/>
      </dsp:nvSpPr>
      <dsp:spPr>
        <a:xfrm>
          <a:off x="3771900" y="1749623"/>
          <a:ext cx="2668646" cy="4631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1576"/>
              </a:lnTo>
              <a:lnTo>
                <a:pt x="2668646" y="231576"/>
              </a:lnTo>
              <a:lnTo>
                <a:pt x="2668646" y="463153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5F881B-FAB8-4B35-B849-BA4062811411}">
      <dsp:nvSpPr>
        <dsp:cNvPr id="0" name=""/>
        <dsp:cNvSpPr/>
      </dsp:nvSpPr>
      <dsp:spPr>
        <a:xfrm>
          <a:off x="3726180" y="1749623"/>
          <a:ext cx="91440" cy="46315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63153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23D7F3-4885-42E7-B0E4-4CA73D30A70B}">
      <dsp:nvSpPr>
        <dsp:cNvPr id="0" name=""/>
        <dsp:cNvSpPr/>
      </dsp:nvSpPr>
      <dsp:spPr>
        <a:xfrm>
          <a:off x="1103253" y="1749623"/>
          <a:ext cx="2668646" cy="463153"/>
        </a:xfrm>
        <a:custGeom>
          <a:avLst/>
          <a:gdLst/>
          <a:ahLst/>
          <a:cxnLst/>
          <a:rect l="0" t="0" r="0" b="0"/>
          <a:pathLst>
            <a:path>
              <a:moveTo>
                <a:pt x="2668646" y="0"/>
              </a:moveTo>
              <a:lnTo>
                <a:pt x="2668646" y="231576"/>
              </a:lnTo>
              <a:lnTo>
                <a:pt x="0" y="231576"/>
              </a:lnTo>
              <a:lnTo>
                <a:pt x="0" y="463153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AF9439-038C-4466-A8F7-9AC020783BE2}">
      <dsp:nvSpPr>
        <dsp:cNvPr id="0" name=""/>
        <dsp:cNvSpPr/>
      </dsp:nvSpPr>
      <dsp:spPr>
        <a:xfrm>
          <a:off x="2669153" y="646876"/>
          <a:ext cx="2205493" cy="11027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4800" kern="1200" dirty="0" smtClean="0">
              <a:latin typeface="TH Baijam" pitchFamily="2" charset="-34"/>
              <a:cs typeface="TH Baijam" pitchFamily="2" charset="-34"/>
            </a:rPr>
            <a:t>ชื่อหน่วยงาน</a:t>
          </a:r>
          <a:endParaRPr lang="th-TH" sz="4800" kern="1200" dirty="0">
            <a:latin typeface="TH Baijam" pitchFamily="2" charset="-34"/>
            <a:cs typeface="TH Baijam" pitchFamily="2" charset="-34"/>
          </a:endParaRPr>
        </a:p>
      </dsp:txBody>
      <dsp:txXfrm>
        <a:off x="2669153" y="646876"/>
        <a:ext cx="2205493" cy="1102746"/>
      </dsp:txXfrm>
    </dsp:sp>
    <dsp:sp modelId="{C84B8139-505B-43A2-B969-AAD738E26701}">
      <dsp:nvSpPr>
        <dsp:cNvPr id="0" name=""/>
        <dsp:cNvSpPr/>
      </dsp:nvSpPr>
      <dsp:spPr>
        <a:xfrm>
          <a:off x="506" y="2212776"/>
          <a:ext cx="2205493" cy="110274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4800" kern="1200" dirty="0" smtClean="0">
              <a:latin typeface="TH Baijam" pitchFamily="2" charset="-34"/>
              <a:cs typeface="TH Baijam" pitchFamily="2" charset="-34"/>
            </a:rPr>
            <a:t>ฝ่าย...</a:t>
          </a:r>
          <a:endParaRPr lang="th-TH" sz="4800" kern="1200" dirty="0">
            <a:latin typeface="TH Baijam" pitchFamily="2" charset="-34"/>
            <a:cs typeface="TH Baijam" pitchFamily="2" charset="-34"/>
          </a:endParaRPr>
        </a:p>
      </dsp:txBody>
      <dsp:txXfrm>
        <a:off x="506" y="2212776"/>
        <a:ext cx="2205493" cy="1102746"/>
      </dsp:txXfrm>
    </dsp:sp>
    <dsp:sp modelId="{C13F2BE6-3814-4A09-9F46-6650B5C89680}">
      <dsp:nvSpPr>
        <dsp:cNvPr id="0" name=""/>
        <dsp:cNvSpPr/>
      </dsp:nvSpPr>
      <dsp:spPr>
        <a:xfrm>
          <a:off x="2669153" y="2212776"/>
          <a:ext cx="2205493" cy="110274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4800" kern="1200" dirty="0" smtClean="0">
              <a:latin typeface="TH Baijam" pitchFamily="2" charset="-34"/>
              <a:cs typeface="TH Baijam" pitchFamily="2" charset="-34"/>
            </a:rPr>
            <a:t>ฝ่าย...</a:t>
          </a:r>
          <a:endParaRPr lang="th-TH" sz="4800" kern="1200" dirty="0">
            <a:latin typeface="TH Baijam" pitchFamily="2" charset="-34"/>
            <a:cs typeface="TH Baijam" pitchFamily="2" charset="-34"/>
          </a:endParaRPr>
        </a:p>
      </dsp:txBody>
      <dsp:txXfrm>
        <a:off x="2669153" y="2212776"/>
        <a:ext cx="2205493" cy="1102746"/>
      </dsp:txXfrm>
    </dsp:sp>
    <dsp:sp modelId="{EAA3DA97-4CFD-4E15-92D4-599A2F972E86}">
      <dsp:nvSpPr>
        <dsp:cNvPr id="0" name=""/>
        <dsp:cNvSpPr/>
      </dsp:nvSpPr>
      <dsp:spPr>
        <a:xfrm>
          <a:off x="5337800" y="2212776"/>
          <a:ext cx="2205493" cy="110274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4800" kern="1200" dirty="0" smtClean="0">
              <a:latin typeface="TH Baijam" pitchFamily="2" charset="-34"/>
              <a:cs typeface="TH Baijam" pitchFamily="2" charset="-34"/>
            </a:rPr>
            <a:t>ฝ่าย...</a:t>
          </a:r>
          <a:endParaRPr lang="th-TH" sz="4800" kern="1200" dirty="0">
            <a:latin typeface="TH Baijam" pitchFamily="2" charset="-34"/>
            <a:cs typeface="TH Baijam" pitchFamily="2" charset="-34"/>
          </a:endParaRPr>
        </a:p>
      </dsp:txBody>
      <dsp:txXfrm>
        <a:off x="5337800" y="2212776"/>
        <a:ext cx="2205493" cy="11027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D74F0883-4393-4445-B80F-D0A638FB65A6}" type="datetimeFigureOut">
              <a:rPr lang="th-TH"/>
              <a:pPr>
                <a:defRPr/>
              </a:pPr>
              <a:t>30/04/58</a:t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h-TH" noProof="0" smtClean="0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 noProof="0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noProof="0" smtClean="0"/>
              <a:t>ระดับที่สอง</a:t>
            </a:r>
          </a:p>
          <a:p>
            <a:pPr lvl="2"/>
            <a:r>
              <a:rPr lang="th-TH" noProof="0" smtClean="0"/>
              <a:t>ระดับที่สาม</a:t>
            </a:r>
          </a:p>
          <a:p>
            <a:pPr lvl="3"/>
            <a:r>
              <a:rPr lang="th-TH" noProof="0" smtClean="0"/>
              <a:t>ระดับที่สี่</a:t>
            </a:r>
          </a:p>
          <a:p>
            <a:pPr lvl="4"/>
            <a:r>
              <a:rPr lang="th-TH" noProof="0" smtClean="0"/>
              <a:t>ระดับที่ห้า</a:t>
            </a: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5A78B2E8-0C0A-4C39-8D40-500FB59FCBFB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220096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87F43F-AC3C-4B3C-B4C9-8BCC4C41D1AD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65329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C3367-15C1-4676-9DE8-FB37FFBDC3B8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48416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44B1E-65ED-4D4A-8F30-387CD6512D20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32253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AA65A-70CB-4FAE-843F-2091D1705262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57856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CC0D86-F149-4231-B996-09E07E333C53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07161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3C45FE-5B2A-4A46-8ABF-B7CC02B11C8A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93200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8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38F5A-8F0C-4CD8-B0CB-D8C5C759A438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15793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4CA958-80F7-4370-AE76-EF64B608770F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18216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46196-0F2D-4B8F-A779-8D1EF70E5E57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10675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4FBEF-7FE7-4A32-BC50-7C0F68A5CEA8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2254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 smtClean="0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884AE1-2E13-499D-A87B-30428743A055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76018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ตัวแทนชื่อเรื่อง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คลิกเพื่อแก้ไขลักษณะชื่อเรื่องต้นแบบ</a:t>
            </a:r>
          </a:p>
        </p:txBody>
      </p:sp>
      <p:sp>
        <p:nvSpPr>
          <p:cNvPr id="1027" name="ตัวแทนข้อความ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3DBA847-8FE0-4DFF-8256-83264D23F9F9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2057400"/>
            <a:ext cx="8610600" cy="1130300"/>
          </a:xfrm>
        </p:spPr>
        <p:txBody>
          <a:bodyPr/>
          <a:lstStyle/>
          <a:p>
            <a:r>
              <a:rPr lang="th-TH" sz="6000" b="1" dirty="0" smtClean="0">
                <a:solidFill>
                  <a:schemeClr val="accent3">
                    <a:lumMod val="75000"/>
                  </a:schemeClr>
                </a:solidFill>
                <a:latin typeface="TH Baijam" pitchFamily="2" charset="-34"/>
                <a:cs typeface="TH Baijam" pitchFamily="2" charset="-34"/>
              </a:rPr>
              <a:t>สัมมนาหลังฝึกประสบการณ์วิชาชีพ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73200" y="3649663"/>
            <a:ext cx="6146800" cy="2446337"/>
          </a:xfrm>
        </p:spPr>
        <p:txBody>
          <a:bodyPr rtlCol="0">
            <a:noAutofit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th-TH" sz="4000" b="1" dirty="0" smtClean="0">
                <a:solidFill>
                  <a:srgbClr val="7030A0"/>
                </a:solidFill>
                <a:latin typeface="TH Baijam" pitchFamily="2" charset="-34"/>
                <a:cs typeface="TH Baijam" pitchFamily="2" charset="-34"/>
              </a:rPr>
              <a:t>โปรแกรมวิชาคอมพิวเตอร์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th-TH" sz="3600" b="1" dirty="0" smtClean="0">
                <a:solidFill>
                  <a:srgbClr val="7030A0"/>
                </a:solidFill>
                <a:latin typeface="TH Baijam" pitchFamily="2" charset="-34"/>
                <a:cs typeface="TH Baijam" pitchFamily="2" charset="-34"/>
              </a:rPr>
              <a:t>สาขาวิชา.........................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th-TH" sz="3600" b="1" dirty="0" smtClean="0">
                <a:solidFill>
                  <a:srgbClr val="7030A0"/>
                </a:solidFill>
                <a:latin typeface="TH Baijam" pitchFamily="2" charset="-34"/>
                <a:cs typeface="TH Baijam" pitchFamily="2" charset="-34"/>
              </a:rPr>
              <a:t>คณะวิทยาศาสตร์และเทคโนโลยี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th-TH" sz="3600" b="1" dirty="0" smtClean="0">
                <a:solidFill>
                  <a:srgbClr val="7030A0"/>
                </a:solidFill>
                <a:latin typeface="TH Baijam" pitchFamily="2" charset="-34"/>
                <a:cs typeface="TH Baijam" pitchFamily="2" charset="-34"/>
              </a:rPr>
              <a:t>มหาวิทยาลัยราช</a:t>
            </a:r>
            <a:r>
              <a:rPr lang="th-TH" sz="3600" b="1" dirty="0" err="1" smtClean="0">
                <a:solidFill>
                  <a:srgbClr val="7030A0"/>
                </a:solidFill>
                <a:latin typeface="TH Baijam" pitchFamily="2" charset="-34"/>
                <a:cs typeface="TH Baijam" pitchFamily="2" charset="-34"/>
              </a:rPr>
              <a:t>ภัฏ</a:t>
            </a:r>
            <a:r>
              <a:rPr lang="th-TH" sz="3600" b="1" dirty="0" smtClean="0">
                <a:solidFill>
                  <a:srgbClr val="7030A0"/>
                </a:solidFill>
                <a:latin typeface="TH Baijam" pitchFamily="2" charset="-34"/>
                <a:cs typeface="TH Baijam" pitchFamily="2" charset="-34"/>
              </a:rPr>
              <a:t>สงขลา</a:t>
            </a:r>
          </a:p>
        </p:txBody>
      </p:sp>
      <p:pic>
        <p:nvPicPr>
          <p:cNvPr id="2052" name="Picture 6" descr="http://www.skru.ac.th/intro/images/log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304800"/>
            <a:ext cx="1371600" cy="175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1EFE47-E22A-4EBA-9E18-63895D2F7556}" type="slidenum">
              <a:rPr lang="th-TH"/>
              <a:pPr>
                <a:defRPr/>
              </a:pPr>
              <a:t>1</a:t>
            </a:fld>
            <a:endParaRPr lang="th-TH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001000" cy="841375"/>
          </a:xfrm>
          <a:noFill/>
        </p:spPr>
        <p:txBody>
          <a:bodyPr/>
          <a:lstStyle/>
          <a:p>
            <a:r>
              <a:rPr lang="th-TH" sz="4800" b="1" dirty="0" smtClean="0">
                <a:latin typeface="TH Baijam" pitchFamily="2" charset="-34"/>
                <a:cs typeface="TH Baijam" pitchFamily="2" charset="-34"/>
              </a:rPr>
              <a:t>สิ่งที่ได้รับจากการฝึกประสบการณ์วิชาชีพ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1600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2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AFD400-1325-4558-8FD3-160E04D585CD}" type="slidenum">
              <a:rPr lang="th-TH"/>
              <a:pPr>
                <a:defRPr/>
              </a:pPr>
              <a:t>10</a:t>
            </a:fld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th-TH" dirty="0" smtClean="0"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05000" y="1924050"/>
            <a:ext cx="5715000" cy="1352550"/>
          </a:xfrm>
        </p:spPr>
        <p:txBody>
          <a:bodyPr/>
          <a:lstStyle/>
          <a:p>
            <a:r>
              <a:rPr lang="th-TH" sz="8000" b="1" dirty="0" smtClean="0">
                <a:latin typeface="TH Baijam" pitchFamily="2" charset="-34"/>
                <a:cs typeface="TH Baijam" pitchFamily="2" charset="-34"/>
              </a:rPr>
              <a:t>จบการนำเสนอ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05000" y="3352800"/>
            <a:ext cx="5638800" cy="1003300"/>
          </a:xfrm>
        </p:spPr>
        <p:txBody>
          <a:bodyPr rtlCol="0">
            <a:normAutofit lnSpcReduction="10000"/>
          </a:bodyPr>
          <a:lstStyle/>
          <a:p>
            <a:pPr marL="533400" indent="-533400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th-TH" sz="6700" b="1" dirty="0" smtClean="0">
                <a:latin typeface="TH Baijam" pitchFamily="2" charset="-34"/>
                <a:cs typeface="TH Baijam" pitchFamily="2" charset="-34"/>
              </a:rPr>
              <a:t>คำถาม</a:t>
            </a:r>
            <a:r>
              <a:rPr lang="en-US" sz="6700" b="1" dirty="0" smtClean="0">
                <a:latin typeface="TH Baijam" pitchFamily="2" charset="-34"/>
                <a:cs typeface="TH Baijam" pitchFamily="2" charset="-34"/>
              </a:rPr>
              <a:t>/</a:t>
            </a:r>
            <a:r>
              <a:rPr lang="th-TH" sz="6700" b="1" dirty="0" smtClean="0">
                <a:latin typeface="TH Baijam" pitchFamily="2" charset="-34"/>
                <a:cs typeface="TH Baijam" pitchFamily="2" charset="-34"/>
              </a:rPr>
              <a:t>ข้อเสนอแนะ</a:t>
            </a:r>
            <a:r>
              <a:rPr lang="en-US" sz="6700" b="1" dirty="0" smtClean="0">
                <a:latin typeface="TH Baijam" pitchFamily="2" charset="-34"/>
                <a:cs typeface="TH Baijam" pitchFamily="2" charset="-34"/>
              </a:rPr>
              <a:t>  </a:t>
            </a:r>
            <a:endParaRPr lang="th-TH" sz="6700" b="1" dirty="0" smtClean="0">
              <a:latin typeface="TH Baijam" pitchFamily="2" charset="-34"/>
              <a:cs typeface="TH Baijam" pitchFamily="2" charset="-34"/>
            </a:endParaRPr>
          </a:p>
        </p:txBody>
      </p:sp>
      <p:sp>
        <p:nvSpPr>
          <p:cNvPr id="2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D2329-B471-41BF-8A7B-C0BF32F6A9DC}" type="slidenum">
              <a:rPr lang="th-TH"/>
              <a:pPr>
                <a:defRPr/>
              </a:pPr>
              <a:t>11</a:t>
            </a:fld>
            <a:endParaRPr lang="th-TH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2819400"/>
            <a:ext cx="3200400" cy="762000"/>
          </a:xfrm>
        </p:spPr>
        <p:txBody>
          <a:bodyPr/>
          <a:lstStyle/>
          <a:p>
            <a:r>
              <a:rPr lang="th-TH" sz="3200" dirty="0" smtClean="0">
                <a:latin typeface="TH Baijam" pitchFamily="2" charset="-34"/>
                <a:cs typeface="TH Baijam" pitchFamily="2" charset="-34"/>
              </a:rPr>
              <a:t>นาย.....................</a:t>
            </a:r>
          </a:p>
        </p:txBody>
      </p:sp>
      <p:sp>
        <p:nvSpPr>
          <p:cNvPr id="3075" name="Rectangle 8"/>
          <p:cNvSpPr>
            <a:spLocks noChangeArrowheads="1"/>
          </p:cNvSpPr>
          <p:nvPr/>
        </p:nvSpPr>
        <p:spPr bwMode="auto">
          <a:xfrm>
            <a:off x="4572000" y="2755900"/>
            <a:ext cx="3200400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r>
              <a:rPr lang="th-TH" sz="3200" dirty="0">
                <a:latin typeface="TH Baijam" pitchFamily="2" charset="-34"/>
                <a:cs typeface="TH Baijam" pitchFamily="2" charset="-34"/>
              </a:rPr>
              <a:t>นางสาว</a:t>
            </a:r>
            <a:r>
              <a:rPr lang="en-US" sz="3200" dirty="0">
                <a:latin typeface="TH Baijam" pitchFamily="2" charset="-34"/>
                <a:cs typeface="TH Baijam" pitchFamily="2" charset="-34"/>
              </a:rPr>
              <a:t>…………….	</a:t>
            </a:r>
            <a:endParaRPr lang="th-TH" sz="3200" dirty="0">
              <a:latin typeface="TH Baijam" pitchFamily="2" charset="-34"/>
              <a:cs typeface="TH Baijam" pitchFamily="2" charset="-34"/>
            </a:endParaRPr>
          </a:p>
        </p:txBody>
      </p:sp>
      <p:sp>
        <p:nvSpPr>
          <p:cNvPr id="3076" name="Rectangle 9"/>
          <p:cNvSpPr>
            <a:spLocks noChangeArrowheads="1"/>
          </p:cNvSpPr>
          <p:nvPr/>
        </p:nvSpPr>
        <p:spPr bwMode="auto">
          <a:xfrm>
            <a:off x="152400" y="76200"/>
            <a:ext cx="2514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/>
          <a:p>
            <a:r>
              <a:rPr lang="th-TH" sz="4800" b="1" i="1" dirty="0">
                <a:latin typeface="TH Baijam" pitchFamily="2" charset="-34"/>
                <a:cs typeface="TH Baijam" pitchFamily="2" charset="-34"/>
              </a:rPr>
              <a:t>นำเสนอโดย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5174941" y="990600"/>
            <a:ext cx="2064059" cy="1676400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th-TH" sz="3700" dirty="0" smtClean="0">
                <a:latin typeface="TH Baijam" pitchFamily="2" charset="-34"/>
                <a:cs typeface="TH Baijam" pitchFamily="2" charset="-34"/>
              </a:rPr>
              <a:t>รูปภาพ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1164455" y="3721226"/>
            <a:ext cx="2133600" cy="1676400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th-TH" sz="3700" dirty="0" smtClean="0">
                <a:latin typeface="TH Baijam" pitchFamily="2" charset="-34"/>
                <a:cs typeface="TH Baijam" pitchFamily="2" charset="-34"/>
              </a:rPr>
              <a:t>รูปภาพ</a:t>
            </a:r>
          </a:p>
        </p:txBody>
      </p:sp>
      <p:sp>
        <p:nvSpPr>
          <p:cNvPr id="3083" name="Rectangle 2"/>
          <p:cNvSpPr txBox="1">
            <a:spLocks noChangeArrowheads="1"/>
          </p:cNvSpPr>
          <p:nvPr/>
        </p:nvSpPr>
        <p:spPr bwMode="auto">
          <a:xfrm>
            <a:off x="685800" y="5410200"/>
            <a:ext cx="3200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r>
              <a:rPr lang="th-TH" sz="3200" dirty="0">
                <a:latin typeface="TH Baijam" pitchFamily="2" charset="-34"/>
                <a:cs typeface="TH Baijam" pitchFamily="2" charset="-34"/>
              </a:rPr>
              <a:t>นาย.....................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1066800" y="1077157"/>
            <a:ext cx="2133600" cy="1676400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th-TH" sz="3700" dirty="0" smtClean="0">
                <a:latin typeface="TH Baijam" pitchFamily="2" charset="-34"/>
                <a:cs typeface="TH Baijam" pitchFamily="2" charset="-34"/>
              </a:rPr>
              <a:t>รูปภาพ</a:t>
            </a:r>
          </a:p>
        </p:txBody>
      </p:sp>
      <p:sp>
        <p:nvSpPr>
          <p:cNvPr id="3087" name="Rectangle 8"/>
          <p:cNvSpPr>
            <a:spLocks noChangeArrowheads="1"/>
          </p:cNvSpPr>
          <p:nvPr/>
        </p:nvSpPr>
        <p:spPr bwMode="auto">
          <a:xfrm>
            <a:off x="4721225" y="5334000"/>
            <a:ext cx="2971800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r>
              <a:rPr lang="th-TH" sz="3200" dirty="0">
                <a:latin typeface="TH Baijam" pitchFamily="2" charset="-34"/>
                <a:cs typeface="TH Baijam" pitchFamily="2" charset="-34"/>
              </a:rPr>
              <a:t>นางสาว</a:t>
            </a:r>
            <a:r>
              <a:rPr lang="en-US" sz="3200" dirty="0">
                <a:latin typeface="TH Baijam" pitchFamily="2" charset="-34"/>
                <a:cs typeface="TH Baijam" pitchFamily="2" charset="-34"/>
              </a:rPr>
              <a:t>…………….	</a:t>
            </a:r>
            <a:endParaRPr lang="th-TH" sz="3200" dirty="0">
              <a:latin typeface="TH Baijam" pitchFamily="2" charset="-34"/>
              <a:cs typeface="TH Baijam" pitchFamily="2" charset="-34"/>
            </a:endParaRP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5327341" y="3733800"/>
            <a:ext cx="2064059" cy="1676400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th-TH" sz="3700" dirty="0" smtClean="0">
                <a:latin typeface="TH Baijam" pitchFamily="2" charset="-34"/>
                <a:cs typeface="TH Baijam" pitchFamily="2" charset="-34"/>
              </a:rPr>
              <a:t>รูปภาพ</a:t>
            </a:r>
          </a:p>
        </p:txBody>
      </p:sp>
      <p:sp>
        <p:nvSpPr>
          <p:cNvPr id="2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481D83-2043-4F85-B158-E67294872D9A}" type="slidenum">
              <a:rPr lang="th-TH"/>
              <a:pPr>
                <a:defRPr/>
              </a:pPr>
              <a:t>2</a:t>
            </a:fld>
            <a:endParaRPr lang="th-TH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3000" y="2224087"/>
            <a:ext cx="6553200" cy="1890713"/>
          </a:xfrm>
        </p:spPr>
        <p:txBody>
          <a:bodyPr/>
          <a:lstStyle/>
          <a:p>
            <a:r>
              <a:rPr lang="th-TH" sz="6100" b="1" dirty="0" smtClean="0">
                <a:latin typeface="TH Baijam" pitchFamily="2" charset="-34"/>
                <a:cs typeface="TH Baijam" pitchFamily="2" charset="-34"/>
              </a:rPr>
              <a:t>ชื่อ......................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810000"/>
            <a:ext cx="5638800" cy="1219200"/>
          </a:xfrm>
        </p:spPr>
        <p:txBody>
          <a:bodyPr rtlCol="0">
            <a:normAutofit/>
          </a:bodyPr>
          <a:lstStyle/>
          <a:p>
            <a:pPr marL="533400" indent="-533400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th-TH" sz="4500" dirty="0" smtClean="0">
                <a:latin typeface="TH Baijam" pitchFamily="2" charset="-34"/>
                <a:cs typeface="TH Baijam" pitchFamily="2" charset="-34"/>
              </a:rPr>
              <a:t>ที่อยู่...................................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152400" y="685800"/>
            <a:ext cx="5257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r>
              <a:rPr lang="th-TH" sz="6600" b="1" i="1" dirty="0">
                <a:solidFill>
                  <a:schemeClr val="tx2"/>
                </a:solidFill>
                <a:latin typeface="TH Baijam" pitchFamily="2" charset="-34"/>
                <a:cs typeface="TH Baijam" pitchFamily="2" charset="-34"/>
              </a:rPr>
              <a:t>สถานประกอบการ</a:t>
            </a:r>
            <a:endParaRPr lang="th-TH" sz="6600" i="1" dirty="0">
              <a:latin typeface="TH Baijam" pitchFamily="2" charset="-34"/>
              <a:cs typeface="TH Baijam" pitchFamily="2" charset="-34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6629400" y="824144"/>
            <a:ext cx="1524000" cy="1295400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rmAutofit fontScale="925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>
              <a:lnSpc>
                <a:spcPct val="90000"/>
              </a:lnSpc>
              <a:buFontTx/>
              <a:buNone/>
              <a:defRPr/>
            </a:pPr>
            <a:endParaRPr lang="th-TH" sz="4500" dirty="0" smtClean="0">
              <a:latin typeface="TH Baijam" pitchFamily="2" charset="-34"/>
              <a:cs typeface="TH Baijam" pitchFamily="2" charset="-34"/>
            </a:endParaRPr>
          </a:p>
          <a:p>
            <a:pPr marL="533400" indent="-533400">
              <a:lnSpc>
                <a:spcPct val="90000"/>
              </a:lnSpc>
              <a:buFontTx/>
              <a:buNone/>
              <a:defRPr/>
            </a:pPr>
            <a:r>
              <a:rPr lang="th-TH" sz="4500" dirty="0" err="1" smtClean="0">
                <a:latin typeface="TH Baijam" pitchFamily="2" charset="-34"/>
                <a:cs typeface="TH Baijam" pitchFamily="2" charset="-34"/>
              </a:rPr>
              <a:t>โล</a:t>
            </a:r>
            <a:r>
              <a:rPr lang="th-TH" sz="4500" dirty="0" smtClean="0">
                <a:latin typeface="TH Baijam" pitchFamily="2" charset="-34"/>
                <a:cs typeface="TH Baijam" pitchFamily="2" charset="-34"/>
              </a:rPr>
              <a:t>โก้</a:t>
            </a:r>
          </a:p>
        </p:txBody>
      </p:sp>
      <p:sp>
        <p:nvSpPr>
          <p:cNvPr id="2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E632A8-47F4-49E1-939E-5DC218A55127}" type="slidenum">
              <a:rPr lang="th-TH"/>
              <a:pPr>
                <a:defRPr/>
              </a:pPr>
              <a:t>3</a:t>
            </a:fld>
            <a:endParaRPr lang="th-TH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5"/>
          <p:cNvSpPr>
            <a:spLocks noGrp="1" noChangeArrowheads="1"/>
          </p:cNvSpPr>
          <p:nvPr>
            <p:ph type="title"/>
          </p:nvPr>
        </p:nvSpPr>
        <p:spPr>
          <a:xfrm>
            <a:off x="1600200" y="1752600"/>
            <a:ext cx="6096000" cy="3200400"/>
          </a:xfrm>
          <a:ln>
            <a:solidFill>
              <a:schemeClr val="accent1">
                <a:lumMod val="75000"/>
              </a:schemeClr>
            </a:solidFill>
          </a:ln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h-TH" dirty="0" smtClean="0">
                <a:latin typeface="TH Baijam" pitchFamily="2" charset="-34"/>
                <a:cs typeface="TH Baijam" pitchFamily="2" charset="-34"/>
              </a:rPr>
              <a:t>แผนที่</a:t>
            </a:r>
            <a:br>
              <a:rPr lang="th-TH" dirty="0" smtClean="0">
                <a:latin typeface="TH Baijam" pitchFamily="2" charset="-34"/>
                <a:cs typeface="TH Baijam" pitchFamily="2" charset="-34"/>
              </a:rPr>
            </a:br>
            <a:r>
              <a:rPr lang="th-TH" dirty="0" smtClean="0">
                <a:latin typeface="TH Baijam" pitchFamily="2" charset="-34"/>
                <a:cs typeface="TH Baijam" pitchFamily="2" charset="-34"/>
              </a:rPr>
              <a:t>ที่ตั้งของหน่วยงาน/บริษัท</a:t>
            </a: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1600200" y="457200"/>
            <a:ext cx="5772150" cy="687388"/>
          </a:xfrm>
          <a:prstGeom prst="rect">
            <a:avLst/>
          </a:prstGeom>
          <a:noFill/>
        </p:spPr>
        <p:txBody>
          <a:bodyPr anchor="ctr">
            <a:normAutofit fontScale="6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th-TH" sz="6700" b="1" dirty="0" smtClean="0">
                <a:latin typeface="TH Baijam" pitchFamily="2" charset="-34"/>
                <a:cs typeface="TH Baijam" pitchFamily="2" charset="-34"/>
              </a:rPr>
              <a:t>ที่ตั้งของหน่วยงาน/บริษัท</a:t>
            </a:r>
          </a:p>
        </p:txBody>
      </p:sp>
      <p:sp>
        <p:nvSpPr>
          <p:cNvPr id="2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D38043-5581-4E32-8EBD-5D1032F7251B}" type="slidenum">
              <a:rPr lang="th-TH"/>
              <a:pPr>
                <a:defRPr/>
              </a:pPr>
              <a:t>4</a:t>
            </a:fld>
            <a:endParaRPr lang="th-TH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457200"/>
            <a:ext cx="6423025" cy="8413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h-TH" sz="6100" b="1" dirty="0" smtClean="0">
                <a:latin typeface="TH Baijam" pitchFamily="2" charset="-34"/>
                <a:cs typeface="TH Baijam" pitchFamily="2" charset="-34"/>
              </a:rPr>
              <a:t>โครงสร้างของหน่วยงาน</a:t>
            </a:r>
          </a:p>
        </p:txBody>
      </p:sp>
      <p:sp>
        <p:nvSpPr>
          <p:cNvPr id="2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4CE628-B377-40FB-ADC8-9066F0567F8D}" type="slidenum">
              <a:rPr lang="th-TH"/>
              <a:pPr>
                <a:defRPr/>
              </a:pPr>
              <a:t>5</a:t>
            </a:fld>
            <a:endParaRPr lang="th-TH"/>
          </a:p>
        </p:txBody>
      </p:sp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4206954"/>
              </p:ext>
            </p:extLst>
          </p:nvPr>
        </p:nvGraphicFramePr>
        <p:xfrm>
          <a:off x="990600" y="1447800"/>
          <a:ext cx="7543800" cy="396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81000"/>
            <a:ext cx="6423025" cy="8413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h-TH" sz="5500" b="1" dirty="0" smtClean="0">
                <a:latin typeface="TH Baijam" pitchFamily="2" charset="-34"/>
                <a:cs typeface="TH Baijam" pitchFamily="2" charset="-34"/>
              </a:rPr>
              <a:t>ลักษณะงาน</a:t>
            </a:r>
          </a:p>
        </p:txBody>
      </p:sp>
      <p:sp>
        <p:nvSpPr>
          <p:cNvPr id="2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CDA708-C1BD-48AD-871A-3C1F9B2A9086}" type="slidenum">
              <a:rPr lang="th-TH"/>
              <a:pPr>
                <a:defRPr/>
              </a:pPr>
              <a:t>6</a:t>
            </a:fld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th-TH" dirty="0" smtClean="0"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381000"/>
            <a:ext cx="6556375" cy="841375"/>
          </a:xfrm>
          <a:noFill/>
        </p:spPr>
        <p:txBody>
          <a:bodyPr/>
          <a:lstStyle/>
          <a:p>
            <a:r>
              <a:rPr lang="th-TH" sz="4900" b="1" dirty="0" smtClean="0">
                <a:latin typeface="TH Baijam" pitchFamily="2" charset="-34"/>
                <a:cs typeface="TH Baijam" pitchFamily="2" charset="-34"/>
              </a:rPr>
              <a:t>งานที่ได้รับมอบหมาย</a:t>
            </a:r>
          </a:p>
        </p:txBody>
      </p:sp>
      <p:sp>
        <p:nvSpPr>
          <p:cNvPr id="2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526649-6631-448F-8CED-AE16223F7B67}" type="slidenum">
              <a:rPr lang="th-TH"/>
              <a:pPr>
                <a:defRPr/>
              </a:pPr>
              <a:t>7</a:t>
            </a:fld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h-TH" dirty="0" smtClean="0">
                <a:latin typeface="TH Baijam" pitchFamily="2" charset="-34"/>
                <a:cs typeface="TH Baijam" pitchFamily="2" charset="-34"/>
              </a:rPr>
              <a:t>ซ่อมบำรุง</a:t>
            </a:r>
          </a:p>
          <a:p>
            <a:pPr fontAlgn="auto">
              <a:spcAft>
                <a:spcPts val="0"/>
              </a:spcAft>
              <a:defRPr/>
            </a:pPr>
            <a:r>
              <a:rPr lang="th-TH" dirty="0" smtClean="0">
                <a:latin typeface="TH Baijam" pitchFamily="2" charset="-34"/>
                <a:cs typeface="TH Baijam" pitchFamily="2" charset="-34"/>
              </a:rPr>
              <a:t>เครือข่าย</a:t>
            </a:r>
          </a:p>
          <a:p>
            <a:pPr fontAlgn="auto">
              <a:spcAft>
                <a:spcPts val="0"/>
              </a:spcAft>
              <a:defRPr/>
            </a:pPr>
            <a:r>
              <a:rPr lang="th-TH" dirty="0" smtClean="0">
                <a:latin typeface="TH Baijam" pitchFamily="2" charset="-34"/>
                <a:cs typeface="TH Baijam" pitchFamily="2" charset="-34"/>
              </a:rPr>
              <a:t>พัฒนาระบบ</a:t>
            </a:r>
          </a:p>
          <a:p>
            <a:pPr fontAlgn="auto">
              <a:spcAft>
                <a:spcPts val="0"/>
              </a:spcAft>
              <a:defRPr/>
            </a:pPr>
            <a:r>
              <a:rPr lang="th-TH" dirty="0" smtClean="0">
                <a:latin typeface="TH Baijam" pitchFamily="2" charset="-34"/>
                <a:cs typeface="TH Baijam" pitchFamily="2" charset="-34"/>
              </a:rPr>
              <a:t>มัลติมีเดีย</a:t>
            </a:r>
          </a:p>
          <a:p>
            <a:pPr fontAlgn="auto">
              <a:spcAft>
                <a:spcPts val="0"/>
              </a:spcAft>
              <a:defRPr/>
            </a:pPr>
            <a:r>
              <a:rPr lang="th-TH" dirty="0" smtClean="0">
                <a:latin typeface="TH Baijam" pitchFamily="2" charset="-34"/>
                <a:cs typeface="TH Baijam" pitchFamily="2" charset="-34"/>
              </a:rPr>
              <a:t>งานอื่น ๆ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904875" y="715963"/>
            <a:ext cx="6556375" cy="841375"/>
          </a:xfrm>
          <a:noFill/>
        </p:spPr>
        <p:txBody>
          <a:bodyPr/>
          <a:lstStyle/>
          <a:p>
            <a:r>
              <a:rPr lang="th-TH" sz="4900" b="1" dirty="0" smtClean="0">
                <a:latin typeface="TH Baijam" pitchFamily="2" charset="-34"/>
                <a:cs typeface="TH Baijam" pitchFamily="2" charset="-34"/>
              </a:rPr>
              <a:t>งานที่ได้รับมอบหมาย (ต่อ)</a:t>
            </a:r>
          </a:p>
        </p:txBody>
      </p:sp>
      <p:sp>
        <p:nvSpPr>
          <p:cNvPr id="2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95C593-3BEC-4DB0-94B2-05230E223581}" type="slidenum">
              <a:rPr lang="th-TH"/>
              <a:pPr>
                <a:defRPr/>
              </a:pPr>
              <a:t>8</a:t>
            </a:fld>
            <a:endParaRPr lang="th-TH"/>
          </a:p>
        </p:txBody>
      </p:sp>
      <p:sp>
        <p:nvSpPr>
          <p:cNvPr id="8" name="ตัวแทนเนื้อหา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th-TH" dirty="0" smtClean="0"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533400"/>
            <a:ext cx="7467600" cy="841375"/>
          </a:xfrm>
          <a:noFill/>
        </p:spPr>
        <p:txBody>
          <a:bodyPr/>
          <a:lstStyle/>
          <a:p>
            <a:r>
              <a:rPr lang="th-TH" sz="4500" b="1" dirty="0" smtClean="0">
                <a:latin typeface="TH Baijam" pitchFamily="2" charset="-34"/>
                <a:cs typeface="TH Baijam" pitchFamily="2" charset="-34"/>
              </a:rPr>
              <a:t>งานนอกสถานที่ (ระบุชื่อสถานที่)</a:t>
            </a:r>
          </a:p>
        </p:txBody>
      </p:sp>
      <p:sp>
        <p:nvSpPr>
          <p:cNvPr id="2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FA8347-986F-4FA6-90DE-C5E8F2A6E7EE}" type="slidenum">
              <a:rPr lang="th-TH"/>
              <a:pPr>
                <a:defRPr/>
              </a:pPr>
              <a:t>9</a:t>
            </a:fld>
            <a:endParaRPr lang="th-TH"/>
          </a:p>
        </p:txBody>
      </p:sp>
      <p:sp>
        <p:nvSpPr>
          <p:cNvPr id="8" name="ตัวแทนเนื้อหา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h-TH" dirty="0" smtClean="0">
                <a:latin typeface="TH Baijam" pitchFamily="2" charset="-34"/>
                <a:cs typeface="TH Baijam" pitchFamily="2" charset="-34"/>
              </a:rPr>
              <a:t>ใส่ภาพงานที่ได้รับมอบหมาย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715</TotalTime>
  <Words>129</Words>
  <Application>Microsoft Office PowerPoint</Application>
  <PresentationFormat>นำเสนอทางหน้าจอ (4:3)</PresentationFormat>
  <Paragraphs>50</Paragraphs>
  <Slides>11</Slides>
  <Notes>0</Notes>
  <HiddenSlides>0</HiddenSlides>
  <MMClips>0</MMClips>
  <ScaleCrop>false</ScaleCrop>
  <HeadingPairs>
    <vt:vector size="6" baseType="variant">
      <vt:variant>
        <vt:lpstr>แบบอักษรที่ถูกใช้</vt:lpstr>
      </vt:variant>
      <vt:variant>
        <vt:i4>5</vt:i4>
      </vt:variant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11</vt:i4>
      </vt:variant>
    </vt:vector>
  </HeadingPairs>
  <TitlesOfParts>
    <vt:vector size="17" baseType="lpstr">
      <vt:lpstr>Arial</vt:lpstr>
      <vt:lpstr>Angsana New</vt:lpstr>
      <vt:lpstr>Calibri</vt:lpstr>
      <vt:lpstr>Cordia New</vt:lpstr>
      <vt:lpstr>Arial Black</vt:lpstr>
      <vt:lpstr>ชุดรูปแบบของ Office</vt:lpstr>
      <vt:lpstr>สัมมนาหลังฝึกประสบการณ์วิชาชีพ</vt:lpstr>
      <vt:lpstr>นาย.....................</vt:lpstr>
      <vt:lpstr>ชื่อ......................</vt:lpstr>
      <vt:lpstr>แผนที่ ที่ตั้งของหน่วยงาน/บริษัท</vt:lpstr>
      <vt:lpstr>โครงสร้างของหน่วยงาน</vt:lpstr>
      <vt:lpstr>ลักษณะงาน</vt:lpstr>
      <vt:lpstr>งานที่ได้รับมอบหมาย</vt:lpstr>
      <vt:lpstr>งานที่ได้รับมอบหมาย (ต่อ)</vt:lpstr>
      <vt:lpstr>งานนอกสถานที่ (ระบุชื่อสถานที่)</vt:lpstr>
      <vt:lpstr>สิ่งที่ได้รับจากการฝึกประสบการณ์วิชาชีพ</vt:lpstr>
      <vt:lpstr>จบการนำเสนอ</vt:lpstr>
    </vt:vector>
  </TitlesOfParts>
  <Company>none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โครงการฝึกประสบการณ์วิชาชีพ</dc:title>
  <dc:creator>Admin</dc:creator>
  <cp:lastModifiedBy>windows7</cp:lastModifiedBy>
  <cp:revision>62</cp:revision>
  <dcterms:created xsi:type="dcterms:W3CDTF">2009-02-06T15:50:24Z</dcterms:created>
  <dcterms:modified xsi:type="dcterms:W3CDTF">2015-04-29T18:49:49Z</dcterms:modified>
</cp:coreProperties>
</file>